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68" r:id="rId11"/>
    <p:sldId id="263" r:id="rId12"/>
    <p:sldId id="264" r:id="rId13"/>
    <p:sldId id="269" r:id="rId14"/>
    <p:sldId id="270" r:id="rId15"/>
    <p:sldId id="273" r:id="rId16"/>
    <p:sldId id="274" r:id="rId17"/>
    <p:sldId id="275" r:id="rId18"/>
    <p:sldId id="271" r:id="rId19"/>
    <p:sldId id="272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71CB88-F8F0-EEE1-B504-A7C75BBD0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6695169-9FA4-4F6C-B786-4996AA0A2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C26730-BFC4-C60C-E86D-5F70E6E49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82B734-1956-65A9-1553-ACAA965DF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9C8F6C-61FF-9DBC-F22B-71C970213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3390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2F9B9A-1FDE-2FF9-6423-704663C84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6A56309-0EDF-0446-413F-C975C740FA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3FF4AE-9515-07AC-0613-95D298216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B8B2B9-93C2-87C2-9AD4-DA85D516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21F027-DBF8-1FE5-085A-43595C434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6634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84BDE5F-B582-405C-4C32-7C898EDE5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D5A08A-FDA4-E5F2-49E1-BCBEC4694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EA634D-E89B-A088-A7FA-286596807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82ABC2-26AC-AA6F-6CAE-AB98F4B7F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F2AE24-9BD5-3FC1-94D2-E56EF7DDF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4355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15CBC-3A40-9192-3F25-CBA4EBF72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BC9782-7BB4-0E46-3BCC-82FC217FC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5625B5-655C-74C1-E9E6-6313C0369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11E9C10-37F4-B448-663B-0DFF38980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E4407EA-6605-2E07-7A96-7DAB85FF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3063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C8BD33-9731-CD52-D34D-1B226EBAF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4F5F98-4FC7-2495-F2E4-83577D0F6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47033D-DE4C-D6C4-348D-466016FAF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443F19-CE43-E2E2-F668-FB19771B0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2360A6-AE7D-61C6-AD20-6C733B6E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5498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E1E100-7A69-8B20-B146-B9D77AA7B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7F1CBA-2D21-3B35-7879-E99C5F07D5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6CBA119-EF7B-FC7C-0A5B-E7D7E0332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709109-CC6E-F435-4B93-E8886A55A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95E552-DB1D-6921-603C-B5837BE3F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281D1D-F1E4-1CAB-F747-C8108DDAD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2065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B9F8F8-ADEC-DDCB-9C98-CEF88C8C4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BA70FF-308F-B5BA-95B7-1121BD1D5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271BF3F-7E34-3734-5481-9543F3926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42E4CC5-DB48-086C-74E8-7839D8E97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DA975AB-D6E7-98E9-69AF-BF87D03495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B3B061C-DCD2-90CA-0DA4-46FB6A52C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7A482D9-8D15-518F-889B-679693B8F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236E7F5-4A71-3189-5608-763D216C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5722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9DEE77-AF08-4D84-6FB1-30380BC69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432AD0-6621-DEE9-F23E-6A3988527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50C138B-4AE3-8A4D-8516-A3FEF134E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D6884E4-96D1-D3F0-7BF9-71BF2C1EA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8921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B3EF9E4-52EB-DFA1-CD9C-E4B8C4647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C37EE68-9C1D-E7D5-641B-C8B16E740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D13C82A-F813-DB8E-0C10-75621A66A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5822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D0C388-A965-4BCF-D19B-B31B74EDE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4EECD8-822D-8F60-D794-87A53F90E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30015B8-CDDA-F2EB-4361-BC18251A41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D91AC61-E601-3D6A-EC65-8A70E9FE4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52C736E-E35D-DAAF-7D5D-0DF371829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B2A47E-0F2F-6254-EB81-8C5C1A76C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2411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E18CCB-FCC0-BFF1-01B2-307D2074A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8C52622-023C-F492-CA17-87A3B25559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2FC0D4F-6BBE-AF67-AAFA-2FF564BF8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1F060A9-3286-60AE-3365-8B25261C0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B539ED-429E-6396-35D2-67EF87353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E39FEEA-65B4-93D0-65DA-9E6767B60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7234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B324A4A-0AF0-591D-EBAD-BA4DDE7B5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CF8F04-6010-5EEF-56D2-47DF07E1D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0C2851-4637-89E7-57E6-9068AC544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8E80B-B953-40C7-BCCF-A4715B3D6CCD}" type="datetimeFigureOut">
              <a:rPr lang="pt-BR" smtClean="0"/>
              <a:t>08/07/2022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389EE9-AF5D-61ED-4C3F-8E8A2F5C4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9469461-C7DC-9F7D-1C0F-8402FD05A7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A6B55-16E1-443B-8B5E-BF8E9AB3CC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498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06F572A-9284-C56C-37CF-E0AE07AED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78" y="816652"/>
            <a:ext cx="11868443" cy="522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607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8FA5962-7FC9-ED1C-1F51-1BFF8B2F0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18" y="485364"/>
            <a:ext cx="11564964" cy="588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361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5D51CEB-A013-AB22-E91B-F687F6BA2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65" y="347232"/>
            <a:ext cx="11422069" cy="616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903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34A195B-B89F-2DCC-E8DD-C25A0F773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18" y="413916"/>
            <a:ext cx="11202963" cy="603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9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87AA113-4826-125C-F81F-189A4A9D6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75" y="247206"/>
            <a:ext cx="11812649" cy="636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900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E108E32-C2C9-EC30-18DA-1A2925BC0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4" y="328180"/>
            <a:ext cx="12088912" cy="620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27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FA26D92-6285-CDE8-2F4B-58312771F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39" y="204337"/>
            <a:ext cx="11984122" cy="644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349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AB34103-BEAB-28A4-50E0-4A1D95BC0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44" y="404390"/>
            <a:ext cx="11364911" cy="604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160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FFEC949-3D0C-9FDF-4871-08F0110AD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18" y="661601"/>
            <a:ext cx="10840963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916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4C17745-6134-E7BC-0AD0-9866A4A81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81" y="337706"/>
            <a:ext cx="11012437" cy="618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686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B86DC6E-D0DD-16BD-8AA7-C79AD8822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70" y="404390"/>
            <a:ext cx="11526859" cy="604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36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25FAA82-3582-D54B-2213-57C34B061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52" y="788676"/>
            <a:ext cx="11961895" cy="528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999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909BE95-D533-4B5C-AA80-7BF8B91FE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" y="490694"/>
            <a:ext cx="12185052" cy="587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864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A5B8964-454C-9AB3-2778-DC0156F1F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18" y="642548"/>
            <a:ext cx="11926964" cy="55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57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557A5D0-802A-8D77-661A-EADA021C9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12" y="1137918"/>
            <a:ext cx="11822175" cy="45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370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0BA1DA1-5707-75B7-0874-9D28DB735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39" y="594917"/>
            <a:ext cx="11984122" cy="56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40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AD57C68-C93D-FD22-F364-E7C8C9208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" y="1114102"/>
            <a:ext cx="12060333" cy="462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92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650A8CA-BAF5-8987-73FA-E4C46E252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39" y="1014075"/>
            <a:ext cx="11079121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772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DAB7977-3F1E-32F2-E07D-EB9807D8D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49" y="628259"/>
            <a:ext cx="11831701" cy="560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8760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Vinicius</dc:creator>
  <cp:lastModifiedBy>Vinicius</cp:lastModifiedBy>
  <cp:revision>1</cp:revision>
  <dcterms:created xsi:type="dcterms:W3CDTF">2022-07-08T14:42:15Z</dcterms:created>
  <dcterms:modified xsi:type="dcterms:W3CDTF">2022-07-08T15:05:36Z</dcterms:modified>
</cp:coreProperties>
</file>

<file path=docProps/thumbnail.jpeg>
</file>